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340" r:id="rId3"/>
    <p:sldId id="261" r:id="rId4"/>
    <p:sldId id="263" r:id="rId5"/>
    <p:sldId id="334" r:id="rId6"/>
    <p:sldId id="344" r:id="rId7"/>
    <p:sldId id="335" r:id="rId8"/>
    <p:sldId id="262" r:id="rId9"/>
    <p:sldId id="260" r:id="rId10"/>
    <p:sldId id="341" r:id="rId11"/>
    <p:sldId id="346" r:id="rId12"/>
    <p:sldId id="328" r:id="rId13"/>
    <p:sldId id="295" r:id="rId14"/>
    <p:sldId id="300" r:id="rId15"/>
    <p:sldId id="272" r:id="rId16"/>
    <p:sldId id="319" r:id="rId17"/>
    <p:sldId id="259" r:id="rId18"/>
    <p:sldId id="273" r:id="rId19"/>
    <p:sldId id="316" r:id="rId20"/>
    <p:sldId id="345" r:id="rId21"/>
    <p:sldId id="279" r:id="rId22"/>
    <p:sldId id="289" r:id="rId23"/>
    <p:sldId id="338" r:id="rId24"/>
    <p:sldId id="34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FF0000"/>
    <a:srgbClr val="FF00FF"/>
    <a:srgbClr val="FF9900"/>
    <a:srgbClr val="0000FF"/>
    <a:srgbClr val="CC0066"/>
    <a:srgbClr val="80008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EE0564-2EEC-493D-BBED-09E0C023F05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3251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1F6E40-1F3C-4100-BDBA-B4A8236DA92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00998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C7455-8E94-4F41-96BB-7E007C64BDF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9797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547FE4-BB0D-4253-BF58-F3965B189F1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29141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C5FCF9-2368-4B0D-818F-1433E27FC65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9442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2E5606-1471-4731-BDE8-1D399C7C473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2593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56763A-B2AF-4CE4-BE9D-3D3EA9926C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63945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43C4E-7995-41C2-AE2F-8441380505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11666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B36AE3-C96C-4F8C-9482-1D4849B282E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98127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CEEB79-105A-4906-A3B1-62973BCA94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16010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64C10F-E5F6-432B-92F9-E12A97375D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94399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8FF3690-5BBC-4D76-88E4-E734C5CD665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 rot="-203815">
            <a:off x="468313" y="854075"/>
            <a:ext cx="7556500" cy="5113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Помнит сердце.</a:t>
            </a:r>
          </a:p>
          <a:p>
            <a:pPr algn="ctr"/>
            <a:r>
              <a:rPr lang="ru-RU" sz="36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Не забудет никогда!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339975" y="0"/>
            <a:ext cx="5111750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300">
                <a:solidFill>
                  <a:schemeClr val="bg1"/>
                </a:solidFill>
              </a:rPr>
              <a:t>Муниципальное бюджетное учреждение культуры                                                                                                                                                                      «Анапская централизованная библиотечная система »                                                                                    Центральная библиотека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339975" y="6092825"/>
            <a:ext cx="4562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000" b="1">
                <a:solidFill>
                  <a:schemeClr val="bg1"/>
                </a:solidFill>
              </a:rPr>
              <a:t>Презентация, посвящённая </a:t>
            </a:r>
          </a:p>
          <a:p>
            <a:pPr algn="ctr" eaLnBrk="1" hangingPunct="1"/>
            <a:r>
              <a:rPr lang="ru-RU" sz="2000" b="1">
                <a:solidFill>
                  <a:schemeClr val="bg1"/>
                </a:solidFill>
              </a:rPr>
              <a:t>Дню Победы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66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050" y="5938838"/>
            <a:ext cx="4667250" cy="91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250825" y="0"/>
            <a:ext cx="85471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«Этот день мы приближали как могли…»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img20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468313" y="6156325"/>
            <a:ext cx="7681912" cy="7080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4000" b="1">
                <a:solidFill>
                  <a:srgbClr val="CC00CC"/>
                </a:solidFill>
                <a:latin typeface="Times New Roman" panose="02020603050405020304" pitchFamily="18" charset="0"/>
              </a:rPr>
              <a:t>Дети в тылу заняли место отцов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2176463" y="59690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3379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4438" y="5948363"/>
            <a:ext cx="4103687" cy="90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-468313" y="0"/>
            <a:ext cx="961231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FFFF"/>
                </a:solidFill>
              </a:rPr>
              <a:t>…</a:t>
            </a:r>
            <a:r>
              <a:rPr lang="ru-RU" sz="2800" b="1">
                <a:solidFill>
                  <a:srgbClr val="CC0066"/>
                </a:solidFill>
                <a:latin typeface="Times New Roman" panose="02020603050405020304" pitchFamily="18" charset="0"/>
              </a:rPr>
              <a:t>Да разве об этом расскажешь - В какие ты годы жила!</a:t>
            </a:r>
          </a:p>
          <a:p>
            <a:pPr algn="ctr"/>
            <a:r>
              <a:rPr lang="ru-RU" sz="2800" b="1">
                <a:solidFill>
                  <a:srgbClr val="CC0066"/>
                </a:solidFill>
                <a:latin typeface="Times New Roman" panose="02020603050405020304" pitchFamily="18" charset="0"/>
              </a:rPr>
              <a:t>Какая безмерная тяжесть на женские плечи легла!...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333375"/>
            <a:ext cx="4933950" cy="557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«Спроси на 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«Петропавловске», 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на «Минске»,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Спроси у раскалённых 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жёрл фортов –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Тебе ответит 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грохот исполинский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И гордая </a:t>
            </a:r>
          </a:p>
          <a:p>
            <a:pPr algn="ctr" eaLnBrk="1" hangingPunct="1"/>
            <a:r>
              <a:rPr lang="ru-RU" sz="3200" b="1" i="1">
                <a:solidFill>
                  <a:srgbClr val="FF0000"/>
                </a:solidFill>
              </a:rPr>
              <a:t>отвага моряков…»</a:t>
            </a:r>
          </a:p>
          <a:p>
            <a:pPr algn="ctr" eaLnBrk="1" hangingPunct="1"/>
            <a:endParaRPr lang="ru-RU" sz="3200" b="1" i="1">
              <a:solidFill>
                <a:srgbClr val="FF0000"/>
              </a:solidFill>
            </a:endParaRPr>
          </a:p>
          <a:p>
            <a:pPr algn="ctr" eaLnBrk="1" hangingPunct="1"/>
            <a:endParaRPr lang="ru-RU" sz="2000" b="1" i="1">
              <a:solidFill>
                <a:srgbClr val="FF0000"/>
              </a:solidFill>
            </a:endParaRPr>
          </a:p>
          <a:p>
            <a:pPr algn="ctr" eaLnBrk="1" hangingPunct="1"/>
            <a:r>
              <a:rPr lang="ru-RU" sz="2000" b="1">
                <a:solidFill>
                  <a:srgbClr val="FF0000"/>
                </a:solidFill>
              </a:rPr>
              <a:t>                                        В.Азаров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258763" y="4137025"/>
            <a:ext cx="8791575" cy="280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 i="1">
                <a:solidFill>
                  <a:srgbClr val="00FFFF"/>
                </a:solidFill>
              </a:rPr>
              <a:t>«Я столько раз видала рукопашный, </a:t>
            </a:r>
          </a:p>
          <a:p>
            <a:pPr algn="ctr" eaLnBrk="1" hangingPunct="1"/>
            <a:r>
              <a:rPr lang="ru-RU" sz="3200" b="1" i="1">
                <a:solidFill>
                  <a:srgbClr val="00FFFF"/>
                </a:solidFill>
              </a:rPr>
              <a:t>Раз наяву. И тысячу — во сне. </a:t>
            </a:r>
          </a:p>
          <a:p>
            <a:pPr algn="ctr" eaLnBrk="1" hangingPunct="1"/>
            <a:r>
              <a:rPr lang="ru-RU" sz="3200" b="1" i="1">
                <a:solidFill>
                  <a:srgbClr val="00FFFF"/>
                </a:solidFill>
              </a:rPr>
              <a:t>Кто говорит, что на войне не страшно, </a:t>
            </a:r>
          </a:p>
          <a:p>
            <a:pPr algn="ctr" eaLnBrk="1" hangingPunct="1"/>
            <a:r>
              <a:rPr lang="ru-RU" sz="3200" b="1" i="1">
                <a:solidFill>
                  <a:srgbClr val="00FFFF"/>
                </a:solidFill>
              </a:rPr>
              <a:t>Тот ничего не знает о войне»</a:t>
            </a:r>
          </a:p>
          <a:p>
            <a:pPr algn="ctr" eaLnBrk="1" hangingPunct="1"/>
            <a:endParaRPr lang="ru-RU" sz="3200" b="1" i="1">
              <a:solidFill>
                <a:srgbClr val="00FFFF"/>
              </a:solidFill>
            </a:endParaRPr>
          </a:p>
          <a:p>
            <a:pPr algn="ctr" eaLnBrk="1" hangingPunct="1"/>
            <a:r>
              <a:rPr lang="ru-RU" b="1">
                <a:solidFill>
                  <a:srgbClr val="00FFFF"/>
                </a:solidFill>
              </a:rPr>
              <a:t>                                                                                                      Ю.Друнина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70" b="15596"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57150" algn="in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250825" y="5057775"/>
            <a:ext cx="8497888" cy="18002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Мы прошли с тобою пол-Европы,</a:t>
            </a:r>
          </a:p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Прошагали в битвах полземли,</a:t>
            </a:r>
          </a:p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Кровью обагренные окопы</a:t>
            </a:r>
          </a:p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 Нас хранили,в дружбе берегли.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CC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157163" y="5686425"/>
            <a:ext cx="8951912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4200" b="1">
                <a:solidFill>
                  <a:srgbClr val="FFFF00"/>
                </a:solidFill>
                <a:latin typeface="Times New Roman" panose="02020603050405020304" pitchFamily="18" charset="0"/>
              </a:rPr>
              <a:t>Всё -  для фронта, всё – для Победы!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парад побе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Rectangle 6"/>
          <p:cNvSpPr>
            <a:spLocks noChangeArrowheads="1"/>
          </p:cNvSpPr>
          <p:nvPr/>
        </p:nvSpPr>
        <p:spPr bwMode="auto">
          <a:xfrm>
            <a:off x="0" y="4325938"/>
            <a:ext cx="9144000" cy="2532062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«Такое Площадь знала лишь однажды,</a:t>
            </a:r>
          </a:p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Однажды только видела Земля:</a:t>
            </a:r>
          </a:p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Солдаты волокли знамёна вражьи,</a:t>
            </a:r>
          </a:p>
          <a:p>
            <a:pPr algn="ctr" eaLnBrk="1" hangingPunct="1"/>
            <a:r>
              <a:rPr lang="ru-RU" sz="2800" b="1">
                <a:solidFill>
                  <a:srgbClr val="FF3300"/>
                </a:solidFill>
              </a:rPr>
              <a:t>Чтоб бросить их к подножию Кремля…»</a:t>
            </a:r>
          </a:p>
          <a:p>
            <a:pPr algn="ctr" eaLnBrk="1" hangingPunct="1"/>
            <a:endParaRPr lang="ru-RU" sz="2800" b="1">
              <a:solidFill>
                <a:srgbClr val="FF3300"/>
              </a:solidFill>
            </a:endParaRPr>
          </a:p>
          <a:p>
            <a:pPr algn="ctr" eaLnBrk="1" hangingPunct="1"/>
            <a:r>
              <a:rPr lang="ru-RU" sz="2000" b="1">
                <a:solidFill>
                  <a:srgbClr val="FF3300"/>
                </a:solidFill>
              </a:rPr>
              <a:t>                                                                              </a:t>
            </a:r>
            <a:r>
              <a:rPr lang="ru-RU" sz="1600" b="1">
                <a:solidFill>
                  <a:srgbClr val="FF3300"/>
                </a:solidFill>
              </a:rPr>
              <a:t>С.Викулов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389" r="1001" b="165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algn="in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0" y="-31750"/>
            <a:ext cx="91440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 i="1">
                <a:solidFill>
                  <a:srgbClr val="FFFF00"/>
                </a:solidFill>
              </a:rPr>
              <a:t>Мы ни разу свои ордена не наденем</a:t>
            </a:r>
            <a:br>
              <a:rPr lang="ru-RU" sz="2800" b="1" i="1">
                <a:solidFill>
                  <a:srgbClr val="FFFF00"/>
                </a:solidFill>
              </a:rPr>
            </a:br>
            <a:r>
              <a:rPr lang="ru-RU" sz="2800" b="1" i="1">
                <a:solidFill>
                  <a:srgbClr val="FFFF00"/>
                </a:solidFill>
              </a:rPr>
              <a:t>И в парадном строю вдоль трибун не пройдём.</a:t>
            </a:r>
            <a:br>
              <a:rPr lang="ru-RU" sz="2800" b="1" i="1">
                <a:solidFill>
                  <a:srgbClr val="FFFF00"/>
                </a:solidFill>
              </a:rPr>
            </a:br>
            <a:r>
              <a:rPr lang="ru-RU" sz="2800" b="1" i="1">
                <a:solidFill>
                  <a:srgbClr val="FFFF00"/>
                </a:solidFill>
              </a:rPr>
              <a:t>Мы погибли, но мы и погибшие верим:</a:t>
            </a:r>
            <a:br>
              <a:rPr lang="ru-RU" sz="2800" b="1" i="1">
                <a:solidFill>
                  <a:srgbClr val="FFFF00"/>
                </a:solidFill>
              </a:rPr>
            </a:br>
            <a:r>
              <a:rPr lang="ru-RU" sz="2800" b="1" i="1">
                <a:solidFill>
                  <a:srgbClr val="FFFF00"/>
                </a:solidFill>
              </a:rPr>
              <a:t>Не забудет история наших имён.</a:t>
            </a:r>
          </a:p>
          <a:p>
            <a:pPr algn="ctr" eaLnBrk="1" hangingPunct="1"/>
            <a:r>
              <a:rPr lang="ru-RU" sz="2800" b="1" i="1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394916">
            <a:off x="612775" y="539750"/>
            <a:ext cx="3527425" cy="54006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13961">
            <a:off x="5010150" y="549275"/>
            <a:ext cx="3455988" cy="53276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22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034052">
            <a:off x="3563938" y="4724400"/>
            <a:ext cx="2700337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>
            <a:off x="3163888" y="188913"/>
            <a:ext cx="2992437" cy="2001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Лица</a:t>
            </a:r>
          </a:p>
          <a:p>
            <a:pPr algn="ctr"/>
            <a:endParaRPr lang="ru-RU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1743075" y="5608638"/>
            <a:ext cx="1989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/>
              <a:t>Великой Победы</a:t>
            </a:r>
          </a:p>
        </p:txBody>
      </p:sp>
      <p:sp>
        <p:nvSpPr>
          <p:cNvPr id="3077" name="WordArt 9"/>
          <p:cNvSpPr>
            <a:spLocks noChangeArrowheads="1" noChangeShapeType="1" noTextEdit="1"/>
          </p:cNvSpPr>
          <p:nvPr/>
        </p:nvSpPr>
        <p:spPr bwMode="auto">
          <a:xfrm>
            <a:off x="684213" y="4005263"/>
            <a:ext cx="7991475" cy="2571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Великой Победы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a1e7b2fd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 w="38100">
            <a:solidFill>
              <a:srgbClr val="CC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0" y="5949950"/>
            <a:ext cx="9166225" cy="7016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4000" b="1">
                <a:solidFill>
                  <a:srgbClr val="FF0000"/>
                </a:solidFill>
                <a:latin typeface="Times New Roman" panose="02020603050405020304" pitchFamily="18" charset="0"/>
              </a:rPr>
              <a:t>Маршал Советского Союза Г.К.Жуков</a:t>
            </a:r>
          </a:p>
        </p:txBody>
      </p:sp>
      <p:pic>
        <p:nvPicPr>
          <p:cNvPr id="5427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868863"/>
            <a:ext cx="2262188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17" t="2563" r="25632" b="5128"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57150" algn="in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5076825" y="53975"/>
            <a:ext cx="4067175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И он уйдет, 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свидетель битвы 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грозной,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С букетом роз 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и маков полевых…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Запоминайте их, 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пока не поздно,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Пока они живут 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3200" b="1" i="1">
                <a:solidFill>
                  <a:srgbClr val="D60093"/>
                </a:solidFill>
              </a:rPr>
              <a:t>среди живых!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60" r="1711" b="6572"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587" name="Text Box 5"/>
          <p:cNvSpPr txBox="1">
            <a:spLocks noChangeArrowheads="1"/>
          </p:cNvSpPr>
          <p:nvPr/>
        </p:nvSpPr>
        <p:spPr bwMode="auto">
          <a:xfrm>
            <a:off x="247650" y="412750"/>
            <a:ext cx="8736013" cy="557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ru-RU" sz="4400" b="1" i="1">
                <a:solidFill>
                  <a:srgbClr val="FF9900"/>
                </a:solidFill>
                <a:latin typeface="Times New Roman" panose="02020603050405020304" pitchFamily="18" charset="0"/>
              </a:rPr>
              <a:t>«…Прошла война, прошла страда</a:t>
            </a:r>
          </a:p>
          <a:p>
            <a:pPr algn="ctr" eaLnBrk="1" hangingPunct="1">
              <a:lnSpc>
                <a:spcPct val="150000"/>
              </a:lnSpc>
            </a:pPr>
            <a:r>
              <a:rPr lang="ru-RU" sz="4400" b="1" i="1">
                <a:solidFill>
                  <a:srgbClr val="FF9900"/>
                </a:solidFill>
                <a:latin typeface="Times New Roman" panose="02020603050405020304" pitchFamily="18" charset="0"/>
              </a:rPr>
              <a:t>Но боль взывает к людям:</a:t>
            </a:r>
          </a:p>
          <a:p>
            <a:pPr algn="ctr" eaLnBrk="1" hangingPunct="1">
              <a:lnSpc>
                <a:spcPct val="150000"/>
              </a:lnSpc>
            </a:pPr>
            <a:r>
              <a:rPr lang="ru-RU" sz="4400" b="1" i="1">
                <a:solidFill>
                  <a:srgbClr val="FF9900"/>
                </a:solidFill>
                <a:latin typeface="Times New Roman" panose="02020603050405020304" pitchFamily="18" charset="0"/>
              </a:rPr>
              <a:t>Давайте люди никогда</a:t>
            </a:r>
          </a:p>
          <a:p>
            <a:pPr algn="ctr" eaLnBrk="1" hangingPunct="1">
              <a:lnSpc>
                <a:spcPct val="150000"/>
              </a:lnSpc>
            </a:pPr>
            <a:r>
              <a:rPr lang="ru-RU" sz="4400" b="1" i="1">
                <a:solidFill>
                  <a:srgbClr val="FF9900"/>
                </a:solidFill>
                <a:latin typeface="Times New Roman" panose="02020603050405020304" pitchFamily="18" charset="0"/>
              </a:rPr>
              <a:t>Об этом не забудем…»</a:t>
            </a:r>
          </a:p>
          <a:p>
            <a:pPr algn="ctr" eaLnBrk="1" hangingPunct="1">
              <a:lnSpc>
                <a:spcPct val="150000"/>
              </a:lnSpc>
            </a:pPr>
            <a:endParaRPr lang="ru-RU" sz="4400" b="1" i="1">
              <a:solidFill>
                <a:srgbClr val="FF99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ru-RU" sz="2000" b="1" i="1">
                <a:solidFill>
                  <a:srgbClr val="FF9900"/>
                </a:solidFill>
                <a:latin typeface="Times New Roman" panose="02020603050405020304" pitchFamily="18" charset="0"/>
              </a:rPr>
              <a:t>                                                                               А.Твардовский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i 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Rectangle 5"/>
          <p:cNvSpPr>
            <a:spLocks noChangeArrowheads="1"/>
          </p:cNvSpPr>
          <p:nvPr/>
        </p:nvSpPr>
        <p:spPr bwMode="auto">
          <a:xfrm>
            <a:off x="2700338" y="549275"/>
            <a:ext cx="4562475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/>
              <a:t>Подготовила главный  библиограф читального зала </a:t>
            </a:r>
          </a:p>
          <a:p>
            <a:pPr algn="ctr" eaLnBrk="1" hangingPunct="1"/>
            <a:r>
              <a:rPr lang="ru-RU" sz="1400"/>
              <a:t>Центральной библиотеки                                               Л.П. Кудрявцева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lum bright="30000" contrast="-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4450"/>
            <a:ext cx="9144000" cy="690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0" y="188913"/>
            <a:ext cx="9144000" cy="618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0033CC"/>
                </a:solidFill>
                <a:latin typeface="Times New Roman" panose="02020603050405020304" pitchFamily="18" charset="0"/>
              </a:rPr>
              <a:t>Смотрите: это он мир отстоял,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0033CC"/>
                </a:solidFill>
                <a:latin typeface="Times New Roman" panose="02020603050405020304" pitchFamily="18" charset="0"/>
              </a:rPr>
              <a:t>Успейте вы его в толпе заметить,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0033CC"/>
                </a:solidFill>
                <a:latin typeface="Times New Roman" panose="02020603050405020304" pitchFamily="18" charset="0"/>
              </a:rPr>
              <a:t>Кто молодость свою войне отдал.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0033CC"/>
                </a:solidFill>
                <a:latin typeface="Times New Roman" panose="02020603050405020304" pitchFamily="18" charset="0"/>
              </a:rPr>
              <a:t>Теперь уже не молоды их дети…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0033CC"/>
                </a:solidFill>
                <a:latin typeface="Times New Roman" panose="02020603050405020304" pitchFamily="18" charset="0"/>
              </a:rPr>
              <a:t>Но теплым светом их глаза полны,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0033CC"/>
                </a:solidFill>
                <a:latin typeface="Times New Roman" panose="02020603050405020304" pitchFamily="18" charset="0"/>
              </a:rPr>
              <a:t>И как прекрасны эти бабушки и деды.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0033CC"/>
                </a:solidFill>
                <a:latin typeface="Times New Roman" panose="02020603050405020304" pitchFamily="18" charset="0"/>
              </a:rPr>
              <a:t>И лица их – не лица той войны.</a:t>
            </a:r>
          </a:p>
          <a:p>
            <a:pPr algn="ctr" eaLnBrk="1" hangingPunct="1">
              <a:lnSpc>
                <a:spcPct val="125000"/>
              </a:lnSpc>
            </a:pPr>
            <a:r>
              <a:rPr lang="ru-RU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Смотрите: это лица той ПОБЕДЫ!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6" t="3624" b="57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6750" y="5938838"/>
            <a:ext cx="4667250" cy="91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59338" cy="6858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5416550" y="12160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4859338" y="620713"/>
            <a:ext cx="4284662" cy="496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Иосиф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Виссарионович 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Сталин – 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Глава Советского 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правительства.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С началом войны 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Сталин – 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Главнокомандующий 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всеми Вооружёнными </a:t>
            </a:r>
          </a:p>
          <a:p>
            <a:pPr algn="ctr" eaLnBrk="1" hangingPunct="1"/>
            <a:r>
              <a:rPr lang="ru-RU" sz="3200" b="1">
                <a:solidFill>
                  <a:srgbClr val="0000FF"/>
                </a:solidFill>
                <a:latin typeface="Times New Roman" panose="02020603050405020304" pitchFamily="18" charset="0"/>
              </a:rPr>
              <a:t>Силами СССР</a:t>
            </a:r>
          </a:p>
        </p:txBody>
      </p:sp>
      <p:pic>
        <p:nvPicPr>
          <p:cNvPr id="13317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946775"/>
            <a:ext cx="4284662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3333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817088">
            <a:off x="6659563" y="4652963"/>
            <a:ext cx="2700337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198819851"/>
          <p:cNvPicPr>
            <a:picLocks noChangeAspect="1" noChangeArrowheads="1"/>
          </p:cNvPicPr>
          <p:nvPr/>
        </p:nvPicPr>
        <p:blipFill>
          <a:blip r:embed="rId2">
            <a:lum bright="2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WordArt 10"/>
          <p:cNvSpPr>
            <a:spLocks noChangeArrowheads="1" noChangeShapeType="1" noTextEdit="1"/>
          </p:cNvSpPr>
          <p:nvPr/>
        </p:nvSpPr>
        <p:spPr bwMode="auto">
          <a:xfrm rot="-267799">
            <a:off x="-1588" y="-49213"/>
            <a:ext cx="6575426" cy="462915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Их помнит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мир спасённый,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мир вечный и живой…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128" t="3226" r="12015" b="4839"/>
          <a:stretch>
            <a:fillRect/>
          </a:stretch>
        </p:blipFill>
        <p:spPr bwMode="auto">
          <a:xfrm>
            <a:off x="0" y="0"/>
            <a:ext cx="5435600" cy="6858000"/>
          </a:xfrm>
          <a:prstGeom prst="rect">
            <a:avLst/>
          </a:prstGeom>
          <a:noFill/>
          <a:ln w="57150" algn="in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5435600" y="188913"/>
            <a:ext cx="3708400" cy="642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Где трава 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от росы 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и от крови сырая,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Где зрачки пулеметов 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свирепо глядят,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В полный рост, 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над окопом 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переднего края,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Поднялся </a:t>
            </a:r>
          </a:p>
          <a:p>
            <a:pPr algn="ctr" eaLnBrk="1" hangingPunct="1"/>
            <a:r>
              <a:rPr lang="ru-RU" sz="3200" b="1" i="1">
                <a:solidFill>
                  <a:srgbClr val="3333FF"/>
                </a:solidFill>
              </a:rPr>
              <a:t>победитель-солдат.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8000">
        <p15:prstTrans prst="pageCurlDouble"/>
      </p:transition>
    </mc:Choice>
    <mc:Fallback>
      <p:transition spd="slow" advClick="0" advTm="8000">
        <p:fade/>
      </p:transition>
    </mc:Fallback>
  </mc:AlternateContent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365</Words>
  <Application>Microsoft Office PowerPoint</Application>
  <PresentationFormat>Экран (4:3)</PresentationFormat>
  <Paragraphs>92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МУК "Анапская ЦБС"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1_2</dc:creator>
  <cp:lastModifiedBy>ОКТ</cp:lastModifiedBy>
  <cp:revision>54</cp:revision>
  <dcterms:created xsi:type="dcterms:W3CDTF">2015-04-24T07:43:40Z</dcterms:created>
  <dcterms:modified xsi:type="dcterms:W3CDTF">2017-05-04T11:00:15Z</dcterms:modified>
</cp:coreProperties>
</file>